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75" r:id="rId5"/>
    <p:sldId id="276" r:id="rId6"/>
    <p:sldId id="277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616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290629">
            <a:off x="-679121" y="260220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64D4B1C-F3E1-4C2B-BB4A-A14B26EF748D}"/>
              </a:ext>
            </a:extLst>
          </p:cNvPr>
          <p:cNvSpPr txBox="1"/>
          <p:nvPr/>
        </p:nvSpPr>
        <p:spPr>
          <a:xfrm>
            <a:off x="1684648" y="674850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BD751D2-695D-4CBB-85D9-D8EBB0BBCC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7681" y="1144850"/>
            <a:ext cx="4282213" cy="4958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Poème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Je choisis mon poème parmi ceux proposés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83DFD92-E25D-4E29-A83D-49D77FD6E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5830" y="2715272"/>
            <a:ext cx="3238500" cy="32385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0D881A8-F884-4BD6-9B70-24C3B87151E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Synthèse Autour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BB46AFB-4682-4D31-A52D-BE870E66D544}"/>
              </a:ext>
            </a:extLst>
          </p:cNvPr>
          <p:cNvSpPr txBox="1"/>
          <p:nvPr/>
        </p:nvSpPr>
        <p:spPr>
          <a:xfrm>
            <a:off x="1604083" y="840169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E278A01-3A68-4C7C-A0EC-4BC3D9EEDA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7575" y="1389355"/>
            <a:ext cx="5904726" cy="407929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0F65411-595C-4D46-9278-B029317FA70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65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76BCBBB8-9969-487E-91EC-330188D2E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Jeu Les engrenages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CC71BED-08AF-4D45-920E-FC6A2219F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961" y="4705861"/>
            <a:ext cx="876376" cy="77730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55A99C2D-401B-4DAC-B3B4-CD34EDB3F8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0186" y="4408655"/>
            <a:ext cx="784928" cy="68585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8F54037-6BF0-45F2-B412-15BB63BC73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9963" y="4943782"/>
            <a:ext cx="739204" cy="76968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8FAF36F-711F-4D73-B991-F1350F699F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683797">
            <a:off x="2178667" y="1970430"/>
            <a:ext cx="5814564" cy="188230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8D17CB38-E307-4C29-9B9C-0690481FB66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15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82250" y="6053328"/>
            <a:ext cx="7931224" cy="55824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76BCBBB8-9969-487E-91EC-330188D2E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 mot en trop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54B6335-C3DD-4847-9E7B-6F3DA4B29CD4}"/>
              </a:ext>
            </a:extLst>
          </p:cNvPr>
          <p:cNvSpPr txBox="1"/>
          <p:nvPr/>
        </p:nvSpPr>
        <p:spPr>
          <a:xfrm>
            <a:off x="587829" y="1534886"/>
            <a:ext cx="4539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Jouer 10 minutes </a:t>
            </a:r>
            <a:r>
              <a:rPr lang="fr-FR" sz="2400"/>
              <a:t>par groupe.</a:t>
            </a:r>
            <a:endParaRPr lang="fr-FR" sz="24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4FEEEB1-62BE-466F-AFE8-76056460DFDD}"/>
              </a:ext>
            </a:extLst>
          </p:cNvPr>
          <p:cNvSpPr txBox="1"/>
          <p:nvPr/>
        </p:nvSpPr>
        <p:spPr>
          <a:xfrm>
            <a:off x="6912431" y="1921410"/>
            <a:ext cx="45393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Par groupes de 3, inventer des nouvelles listes de mot.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9F1057D-B7B8-4782-8A8E-C95BD8D886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88214">
            <a:off x="1930400" y="2373385"/>
            <a:ext cx="2271906" cy="326256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BBE0B2C-959F-4525-95FE-5A554C45DF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1925" y="3350366"/>
            <a:ext cx="3680354" cy="238346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ADAF74A-1D82-42E7-B0B8-94389A7A949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4538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101</Words>
  <Application>Microsoft Office PowerPoint</Application>
  <PresentationFormat>Grand écran</PresentationFormat>
  <Paragraphs>31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Poème</vt:lpstr>
      <vt:lpstr>Synthèse Autour du mot</vt:lpstr>
      <vt:lpstr>Jeu Les engrenages</vt:lpstr>
      <vt:lpstr>Le mot en trop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41</cp:revision>
  <dcterms:created xsi:type="dcterms:W3CDTF">2021-07-17T07:25:24Z</dcterms:created>
  <dcterms:modified xsi:type="dcterms:W3CDTF">2022-02-02T07:25:04Z</dcterms:modified>
</cp:coreProperties>
</file>